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 varScale="1">
        <p:scale>
          <a:sx n="102" d="100"/>
          <a:sy n="102" d="100"/>
        </p:scale>
        <p:origin x="63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Liu" userId="409a1ca903c1ab3b" providerId="LiveId" clId="{BB61F482-BF03-4B40-BB8F-EF9CB6C00AF8}"/>
    <pc:docChg chg="undo custSel modMainMaster">
      <pc:chgData name="Edward Liu" userId="409a1ca903c1ab3b" providerId="LiveId" clId="{BB61F482-BF03-4B40-BB8F-EF9CB6C00AF8}" dt="2022-10-17T09:36:52.753" v="21" actId="732"/>
      <pc:docMkLst>
        <pc:docMk/>
      </pc:docMkLst>
      <pc:sldMasterChg chg="modSldLayout">
        <pc:chgData name="Edward Liu" userId="409a1ca903c1ab3b" providerId="LiveId" clId="{BB61F482-BF03-4B40-BB8F-EF9CB6C00AF8}" dt="2022-10-17T09:36:52.753" v="21" actId="732"/>
        <pc:sldMasterMkLst>
          <pc:docMk/>
          <pc:sldMasterMk cId="4101059370" sldId="2147483648"/>
        </pc:sldMasterMkLst>
        <pc:sldLayoutChg chg="modSp mod">
          <pc:chgData name="Edward Liu" userId="409a1ca903c1ab3b" providerId="LiveId" clId="{BB61F482-BF03-4B40-BB8F-EF9CB6C00AF8}" dt="2022-10-17T09:36:52.753" v="21" actId="732"/>
          <pc:sldLayoutMkLst>
            <pc:docMk/>
            <pc:sldMasterMk cId="4101059370" sldId="2147483648"/>
            <pc:sldLayoutMk cId="1607121848" sldId="2147483650"/>
          </pc:sldLayoutMkLst>
          <pc:spChg chg="mod">
            <ac:chgData name="Edward Liu" userId="409a1ca903c1ab3b" providerId="LiveId" clId="{BB61F482-BF03-4B40-BB8F-EF9CB6C00AF8}" dt="2022-10-17T09:27:35.314" v="8" actId="1076"/>
            <ac:spMkLst>
              <pc:docMk/>
              <pc:sldMasterMk cId="4101059370" sldId="2147483648"/>
              <pc:sldLayoutMk cId="1607121848" sldId="2147483650"/>
              <ac:spMk id="4" creationId="{A27F65E5-8FE9-403F-85EC-8B59D2F01254}"/>
            </ac:spMkLst>
          </pc:spChg>
          <pc:spChg chg="mod modVis">
            <ac:chgData name="Edward Liu" userId="409a1ca903c1ab3b" providerId="LiveId" clId="{BB61F482-BF03-4B40-BB8F-EF9CB6C00AF8}" dt="2022-10-17T09:28:39.205" v="12" actId="14429"/>
            <ac:spMkLst>
              <pc:docMk/>
              <pc:sldMasterMk cId="4101059370" sldId="2147483648"/>
              <pc:sldLayoutMk cId="1607121848" sldId="2147483650"/>
              <ac:spMk id="6" creationId="{D617E22C-070E-4DA8-9D85-7974846475C1}"/>
            </ac:spMkLst>
          </pc:spChg>
          <pc:spChg chg="mod">
            <ac:chgData name="Edward Liu" userId="409a1ca903c1ab3b" providerId="LiveId" clId="{BB61F482-BF03-4B40-BB8F-EF9CB6C00AF8}" dt="2022-10-17T09:27:31.328" v="7" actId="14100"/>
            <ac:spMkLst>
              <pc:docMk/>
              <pc:sldMasterMk cId="4101059370" sldId="2147483648"/>
              <pc:sldLayoutMk cId="1607121848" sldId="2147483650"/>
              <ac:spMk id="20" creationId="{301BC7AD-1CEF-42AF-AFFD-6F833F062FDC}"/>
            </ac:spMkLst>
          </pc:spChg>
          <pc:picChg chg="mod modVis modCrop">
            <ac:chgData name="Edward Liu" userId="409a1ca903c1ab3b" providerId="LiveId" clId="{BB61F482-BF03-4B40-BB8F-EF9CB6C00AF8}" dt="2022-10-17T09:36:52.753" v="21" actId="732"/>
            <ac:picMkLst>
              <pc:docMk/>
              <pc:sldMasterMk cId="4101059370" sldId="2147483648"/>
              <pc:sldLayoutMk cId="1607121848" sldId="2147483650"/>
              <ac:picMk id="3" creationId="{20B47115-D9FF-43DA-8C1D-42E97B231045}"/>
            </ac:picMkLst>
          </pc:picChg>
          <pc:picChg chg="mod modVis">
            <ac:chgData name="Edward Liu" userId="409a1ca903c1ab3b" providerId="LiveId" clId="{BB61F482-BF03-4B40-BB8F-EF9CB6C00AF8}" dt="2022-10-17T09:28:37.623" v="10" actId="14429"/>
            <ac:picMkLst>
              <pc:docMk/>
              <pc:sldMasterMk cId="4101059370" sldId="2147483648"/>
              <pc:sldLayoutMk cId="1607121848" sldId="2147483650"/>
              <ac:picMk id="9" creationId="{138B1BE9-E593-43DA-98E8-3721B44DEE18}"/>
            </ac:picMkLst>
          </pc:picChg>
        </pc:sldLayoutChg>
      </pc:sldMasterChg>
    </pc:docChg>
  </pc:docChgLst>
  <pc:docChgLst>
    <pc:chgData name="Edward Liu" userId="409a1ca903c1ab3b" providerId="LiveId" clId="{C07CE717-E51D-4B88-9BAC-93AD1FF7229F}"/>
    <pc:docChg chg="custSel modMainMaster">
      <pc:chgData name="Edward Liu" userId="409a1ca903c1ab3b" providerId="LiveId" clId="{C07CE717-E51D-4B88-9BAC-93AD1FF7229F}" dt="2022-06-14T05:35:23.890" v="1" actId="1076"/>
      <pc:docMkLst>
        <pc:docMk/>
      </pc:docMkLst>
      <pc:sldMasterChg chg="modSldLayout">
        <pc:chgData name="Edward Liu" userId="409a1ca903c1ab3b" providerId="LiveId" clId="{C07CE717-E51D-4B88-9BAC-93AD1FF7229F}" dt="2022-06-14T05:35:23.890" v="1" actId="1076"/>
        <pc:sldMasterMkLst>
          <pc:docMk/>
          <pc:sldMasterMk cId="4101059370" sldId="2147483648"/>
        </pc:sldMasterMkLst>
        <pc:sldLayoutChg chg="delSp modSp mod">
          <pc:chgData name="Edward Liu" userId="409a1ca903c1ab3b" providerId="LiveId" clId="{C07CE717-E51D-4B88-9BAC-93AD1FF7229F}" dt="2022-06-14T05:35:23.890" v="1" actId="1076"/>
          <pc:sldLayoutMkLst>
            <pc:docMk/>
            <pc:sldMasterMk cId="4101059370" sldId="2147483648"/>
            <pc:sldLayoutMk cId="1607121848" sldId="2147483650"/>
          </pc:sldLayoutMkLst>
          <pc:spChg chg="del">
            <ac:chgData name="Edward Liu" userId="409a1ca903c1ab3b" providerId="LiveId" clId="{C07CE717-E51D-4B88-9BAC-93AD1FF7229F}" dt="2022-06-14T05:35:16.332" v="0" actId="478"/>
            <ac:spMkLst>
              <pc:docMk/>
              <pc:sldMasterMk cId="4101059370" sldId="2147483648"/>
              <pc:sldLayoutMk cId="1607121848" sldId="2147483650"/>
              <ac:spMk id="15" creationId="{3BC76BBF-3DF0-4442-A14E-914F5A5A73FE}"/>
            </ac:spMkLst>
          </pc:spChg>
          <pc:grpChg chg="mod">
            <ac:chgData name="Edward Liu" userId="409a1ca903c1ab3b" providerId="LiveId" clId="{C07CE717-E51D-4B88-9BAC-93AD1FF7229F}" dt="2022-06-14T05:35:23.890" v="1" actId="1076"/>
            <ac:grpSpMkLst>
              <pc:docMk/>
              <pc:sldMasterMk cId="4101059370" sldId="2147483648"/>
              <pc:sldLayoutMk cId="1607121848" sldId="2147483650"/>
              <ac:grpSpMk id="21" creationId="{AA30E94E-F7A6-4F17-97CF-1DEBCD25E9DF}"/>
            </ac:grpSpMkLst>
          </pc:grpChg>
        </pc:sldLayoutChg>
      </pc:sldMasterChg>
    </pc:docChg>
  </pc:docChgLst>
  <pc:docChgLst>
    <pc:chgData name="Liu Edward" userId="409a1ca903c1ab3b" providerId="LiveId" clId="{6E3BAF60-E608-46E6-B4C1-D09B84016599}"/>
    <pc:docChg chg="modMainMaster">
      <pc:chgData name="Liu Edward" userId="409a1ca903c1ab3b" providerId="LiveId" clId="{6E3BAF60-E608-46E6-B4C1-D09B84016599}" dt="2022-11-29T08:23:07.929" v="1"/>
      <pc:docMkLst>
        <pc:docMk/>
      </pc:docMkLst>
      <pc:sldMasterChg chg="modSldLayout">
        <pc:chgData name="Liu Edward" userId="409a1ca903c1ab3b" providerId="LiveId" clId="{6E3BAF60-E608-46E6-B4C1-D09B84016599}" dt="2022-11-29T08:23:07.929" v="1"/>
        <pc:sldMasterMkLst>
          <pc:docMk/>
          <pc:sldMasterMk cId="4101059370" sldId="2147483648"/>
        </pc:sldMasterMkLst>
        <pc:sldLayoutChg chg="addSp modSp">
          <pc:chgData name="Liu Edward" userId="409a1ca903c1ab3b" providerId="LiveId" clId="{6E3BAF60-E608-46E6-B4C1-D09B84016599}" dt="2022-11-29T08:23:07.929" v="1"/>
          <pc:sldLayoutMkLst>
            <pc:docMk/>
            <pc:sldMasterMk cId="4101059370" sldId="2147483648"/>
            <pc:sldLayoutMk cId="1607121848" sldId="2147483650"/>
          </pc:sldLayoutMkLst>
          <pc:spChg chg="add mod">
            <ac:chgData name="Liu Edward" userId="409a1ca903c1ab3b" providerId="LiveId" clId="{6E3BAF60-E608-46E6-B4C1-D09B84016599}" dt="2022-11-29T08:23:07.929" v="1"/>
            <ac:spMkLst>
              <pc:docMk/>
              <pc:sldMasterMk cId="4101059370" sldId="2147483648"/>
              <pc:sldLayoutMk cId="1607121848" sldId="2147483650"/>
              <ac:spMk id="16" creationId="{20D1D7A2-AE43-4B89-AC5D-F4653B92766A}"/>
            </ac:spMkLst>
          </pc:spChg>
          <pc:picChg chg="mod">
            <ac:chgData name="Liu Edward" userId="409a1ca903c1ab3b" providerId="LiveId" clId="{6E3BAF60-E608-46E6-B4C1-D09B84016599}" dt="2022-11-29T08:23:06.383" v="0" actId="14826"/>
            <ac:picMkLst>
              <pc:docMk/>
              <pc:sldMasterMk cId="4101059370" sldId="2147483648"/>
              <pc:sldLayoutMk cId="1607121848" sldId="2147483650"/>
              <ac:picMk id="3" creationId="{20B47115-D9FF-43DA-8C1D-42E97B23104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-B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47115-D9FF-43DA-8C1D-42E97B231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967" b="896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矩形 7">
            <a:extLst>
              <a:ext uri="{FF2B5EF4-FFF2-40B4-BE49-F238E27FC236}">
                <a16:creationId xmlns:a16="http://schemas.microsoft.com/office/drawing/2014/main" id="{170CBDA0-F8B6-4CD2-8825-E9F1D6B140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Affiliation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E94E-F7A6-4F17-97CF-1DEBCD25E9DF}"/>
              </a:ext>
            </a:extLst>
          </p:cNvPr>
          <p:cNvGrpSpPr/>
          <p:nvPr userDrawn="1"/>
        </p:nvGrpSpPr>
        <p:grpSpPr>
          <a:xfrm>
            <a:off x="10109982" y="5416062"/>
            <a:ext cx="1400918" cy="796724"/>
            <a:chOff x="10203759" y="5042439"/>
            <a:chExt cx="1400918" cy="7967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7F65E5-8FE9-403F-85EC-8B59D2F01254}"/>
                </a:ext>
              </a:extLst>
            </p:cNvPr>
            <p:cNvSpPr txBox="1"/>
            <p:nvPr userDrawn="1"/>
          </p:nvSpPr>
          <p:spPr>
            <a:xfrm>
              <a:off x="10203759" y="5265709"/>
              <a:ext cx="140091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500" b="1" kern="120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CONF-SEML</a:t>
              </a: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01BC7AD-1CEF-42AF-AFFD-6F833F062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70833" y="5042439"/>
              <a:ext cx="443287" cy="796724"/>
            </a:xfrm>
            <a:custGeom>
              <a:avLst/>
              <a:gdLst>
                <a:gd name="T0" fmla="*/ 1887 w 1887"/>
                <a:gd name="T1" fmla="*/ 4373 h 4373"/>
                <a:gd name="T2" fmla="*/ 1887 w 1887"/>
                <a:gd name="T3" fmla="*/ 4373 h 4373"/>
                <a:gd name="T4" fmla="*/ 0 w 1887"/>
                <a:gd name="T5" fmla="*/ 4042 h 4373"/>
                <a:gd name="T6" fmla="*/ 0 w 1887"/>
                <a:gd name="T7" fmla="*/ 3577 h 4373"/>
                <a:gd name="T8" fmla="*/ 153 w 1887"/>
                <a:gd name="T9" fmla="*/ 3577 h 4373"/>
                <a:gd name="T10" fmla="*/ 153 w 1887"/>
                <a:gd name="T11" fmla="*/ 3913 h 4373"/>
                <a:gd name="T12" fmla="*/ 1734 w 1887"/>
                <a:gd name="T13" fmla="*/ 4190 h 4373"/>
                <a:gd name="T14" fmla="*/ 1734 w 1887"/>
                <a:gd name="T15" fmla="*/ 182 h 4373"/>
                <a:gd name="T16" fmla="*/ 153 w 1887"/>
                <a:gd name="T17" fmla="*/ 459 h 4373"/>
                <a:gd name="T18" fmla="*/ 153 w 1887"/>
                <a:gd name="T19" fmla="*/ 844 h 4373"/>
                <a:gd name="T20" fmla="*/ 0 w 1887"/>
                <a:gd name="T21" fmla="*/ 844 h 4373"/>
                <a:gd name="T22" fmla="*/ 0 w 1887"/>
                <a:gd name="T23" fmla="*/ 330 h 4373"/>
                <a:gd name="T24" fmla="*/ 1887 w 1887"/>
                <a:gd name="T25" fmla="*/ 0 h 4373"/>
                <a:gd name="T26" fmla="*/ 1887 w 1887"/>
                <a:gd name="T27" fmla="*/ 4373 h 4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7" h="4373">
                  <a:moveTo>
                    <a:pt x="1887" y="4373"/>
                  </a:moveTo>
                  <a:lnTo>
                    <a:pt x="1887" y="4373"/>
                  </a:lnTo>
                  <a:lnTo>
                    <a:pt x="0" y="4042"/>
                  </a:lnTo>
                  <a:lnTo>
                    <a:pt x="0" y="3577"/>
                  </a:lnTo>
                  <a:lnTo>
                    <a:pt x="153" y="3577"/>
                  </a:lnTo>
                  <a:lnTo>
                    <a:pt x="153" y="3913"/>
                  </a:lnTo>
                  <a:lnTo>
                    <a:pt x="1734" y="4190"/>
                  </a:lnTo>
                  <a:lnTo>
                    <a:pt x="1734" y="182"/>
                  </a:lnTo>
                  <a:lnTo>
                    <a:pt x="153" y="459"/>
                  </a:lnTo>
                  <a:lnTo>
                    <a:pt x="153" y="844"/>
                  </a:lnTo>
                  <a:lnTo>
                    <a:pt x="0" y="844"/>
                  </a:lnTo>
                  <a:lnTo>
                    <a:pt x="0" y="330"/>
                  </a:lnTo>
                  <a:lnTo>
                    <a:pt x="1887" y="0"/>
                  </a:lnTo>
                  <a:lnTo>
                    <a:pt x="1887" y="4373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12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2022/12/1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85CBD-35E5-4F59-82E8-6A354B30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AF148-5274-4FE5-8D72-7CFA0618A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9FA56-2C51-419D-B6BC-EDA2C07376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9F1351-E15D-4D50-BF61-2CABBDE94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9A760-9012-4B18-A43B-632C2CAB7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2488CE-5E38-4A2D-AAA8-F2F60DC9C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05E67C-BED9-4DCA-B705-1E37E0A76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009C92-6CB6-494D-A853-967A95DA95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Liu Edward</cp:lastModifiedBy>
  <cp:revision>13</cp:revision>
  <dcterms:created xsi:type="dcterms:W3CDTF">2021-07-01T06:28:28Z</dcterms:created>
  <dcterms:modified xsi:type="dcterms:W3CDTF">2022-12-01T08:21:20Z</dcterms:modified>
</cp:coreProperties>
</file>